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71" r:id="rId1"/>
  </p:sldMasterIdLst>
  <p:notesMasterIdLst>
    <p:notesMasterId r:id="rId13"/>
  </p:notes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5" roundtripDataSignature="AMtx7mgWrAmr2pHbcgdgOH+Uhfx46wlq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-2232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38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13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13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35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1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53272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Google Shape;171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7" name="Google Shape;171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" name="Google Shape;177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2" name="Google Shape;177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" name="Google Shape;1777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8" name="Google Shape;1778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3" name="Google Shape;1723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4" name="Google Shape;1724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" name="Google Shape;172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0" name="Google Shape;173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" name="Google Shape;1735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6" name="Google Shape;1736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" name="Google Shape;1741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2" name="Google Shape;1742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" name="Google Shape;1747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8" name="Google Shape;174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" name="Google Shape;1753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4" name="Google Shape;175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" name="Google Shape;1759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0" name="Google Shape;1760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5" name="Google Shape;1765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6" name="Google Shape;1766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13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9" name="Google Shape;829;p13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830" name="Google Shape;830;p1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1" name="Google Shape;831;p1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2" name="Google Shape;832;p1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28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6" name="Google Shape;886;p285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7" name="Google Shape;887;p28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8" name="Google Shape;888;p28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9" name="Google Shape;889;p28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286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2" name="Google Shape;892;p286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3" name="Google Shape;893;p28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4" name="Google Shape;894;p28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5" name="Google Shape;895;p28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p1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5" name="Google Shape;835;p1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6" name="Google Shape;836;p1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7" name="Google Shape;837;p1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p27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0" name="Google Shape;840;p27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1" name="Google Shape;841;p27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2" name="Google Shape;842;p2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3" name="Google Shape;843;p27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27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6" name="Google Shape;846;p27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47" name="Google Shape;847;p27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8" name="Google Shape;848;p27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9" name="Google Shape;849;p2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28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2" name="Google Shape;852;p28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3" name="Google Shape;853;p28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4" name="Google Shape;854;p28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5" name="Google Shape;855;p28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6" name="Google Shape;856;p28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Google Shape;858;p28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9" name="Google Shape;859;p28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0" name="Google Shape;860;p28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1" name="Google Shape;861;p28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2" name="Google Shape;862;p28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3" name="Google Shape;863;p28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4" name="Google Shape;864;p28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5" name="Google Shape;865;p28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28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8" name="Google Shape;868;p28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9" name="Google Shape;869;p28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28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2" name="Google Shape;872;p283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873" name="Google Shape;873;p283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874" name="Google Shape;874;p28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5" name="Google Shape;875;p28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6" name="Google Shape;876;p28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28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9" name="Google Shape;879;p284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0" name="Google Shape;880;p28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881" name="Google Shape;881;p28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2" name="Google Shape;882;p28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3" name="Google Shape;883;p28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13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3" name="Google Shape;823;p13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4" name="Google Shape;824;p1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5" name="Google Shape;825;p1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6" name="Google Shape;826;p1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" name="Google Shape;1719;p3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600"/>
              <a:buFont typeface="Aharoni"/>
              <a:buNone/>
            </a:pPr>
            <a:r>
              <a:rPr lang="en-US" sz="6600" b="1">
                <a:solidFill>
                  <a:srgbClr val="FFFF00"/>
                </a:solidFill>
                <a:latin typeface="Aharoni"/>
                <a:ea typeface="Aharoni"/>
                <a:cs typeface="Aharoni"/>
                <a:sym typeface="Aharoni"/>
              </a:rPr>
              <a:t>寻回所爱</a:t>
            </a:r>
            <a:endParaRPr sz="6600" b="1">
              <a:solidFill>
                <a:srgbClr val="FFFF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720" name="Google Shape;1720;p3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500"/>
              <a:buNone/>
            </a:pPr>
            <a:r>
              <a:rPr lang="en-US" sz="4500" b="1" dirty="0">
                <a:solidFill>
                  <a:srgbClr val="FFFF00"/>
                </a:solidFill>
              </a:rPr>
              <a:t>Find My Beloved</a:t>
            </a:r>
            <a:endParaRPr dirty="0"/>
          </a:p>
        </p:txBody>
      </p:sp>
      <p:sp>
        <p:nvSpPr>
          <p:cNvPr id="1721" name="Google Shape;1721;p32"/>
          <p:cNvSpPr txBox="1"/>
          <p:nvPr/>
        </p:nvSpPr>
        <p:spPr>
          <a:xfrm>
            <a:off x="3859481" y="5158978"/>
            <a:ext cx="1425039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作词：吕敏文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作曲：施弘文</a:t>
            </a:r>
            <a:endParaRPr sz="135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Google Shape;1774;p41"/>
          <p:cNvSpPr txBox="1">
            <a:spLocks noGrp="1"/>
          </p:cNvSpPr>
          <p:nvPr>
            <p:ph type="title"/>
          </p:nvPr>
        </p:nvSpPr>
        <p:spPr>
          <a:xfrm>
            <a:off x="923330" y="2727723"/>
            <a:ext cx="729734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4500" b="1">
                <a:solidFill>
                  <a:srgbClr val="FFFF00"/>
                </a:solidFill>
              </a:rPr>
              <a:t>天虽已黑 风虽已大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我听见良人 在轻声呼唤我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只因我转身而离去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我的果园荒凉</a:t>
            </a:r>
            <a:r>
              <a:rPr lang="en-US" b="1">
                <a:solidFill>
                  <a:srgbClr val="FFFF00"/>
                </a:solidFill>
              </a:rPr>
              <a:t/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Dark though the sky, strong though the wind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hear my Lover calling me softly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My garden becomes a wilderness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when I turn away from You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endParaRPr>
              <a:solidFill>
                <a:srgbClr val="FFFF00"/>
              </a:solidFill>
            </a:endParaRPr>
          </a:p>
        </p:txBody>
      </p:sp>
      <p:sp>
        <p:nvSpPr>
          <p:cNvPr id="1775" name="Google Shape;1775;p41"/>
          <p:cNvSpPr/>
          <p:nvPr/>
        </p:nvSpPr>
        <p:spPr>
          <a:xfrm>
            <a:off x="5113745" y="5530066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3/4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0" name="Google Shape;1780;p42"/>
          <p:cNvSpPr txBox="1">
            <a:spLocks noGrp="1"/>
          </p:cNvSpPr>
          <p:nvPr>
            <p:ph type="title"/>
          </p:nvPr>
        </p:nvSpPr>
        <p:spPr>
          <a:xfrm>
            <a:off x="1100694" y="2734263"/>
            <a:ext cx="692531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 sz="4500" b="1">
                <a:solidFill>
                  <a:srgbClr val="FFFF00"/>
                </a:solidFill>
              </a:rPr>
              <a:t>我要起来 寻回所爱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再与祢相遇 在我俩的园中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我知祢仍在 温柔等着我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来献上成熟的爱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shall arise to look for my Love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unite with You in our garden again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want to submit a mature love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for I know You still wait for me gently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781" name="Google Shape;1781;p42"/>
          <p:cNvSpPr/>
          <p:nvPr/>
        </p:nvSpPr>
        <p:spPr>
          <a:xfrm>
            <a:off x="5349489" y="5519350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4/4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2" name="Google Shape;1782;p42" descr="Hear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53899" y="6443286"/>
            <a:ext cx="460793" cy="414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" name="Google Shape;1726;p33"/>
          <p:cNvSpPr txBox="1">
            <a:spLocks noGrp="1"/>
          </p:cNvSpPr>
          <p:nvPr>
            <p:ph type="title"/>
          </p:nvPr>
        </p:nvSpPr>
        <p:spPr>
          <a:xfrm>
            <a:off x="1254331" y="2931914"/>
            <a:ext cx="6635338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 sz="4500" b="1">
                <a:solidFill>
                  <a:srgbClr val="FFFF00"/>
                </a:solidFill>
              </a:rPr>
              <a:t>北风兴起 南风吹来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良人啊 愿祢来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我渴望园中 溢出香气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愿祢心得满足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Awake, north wind; come, south wind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Oh, my Lover, may You come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How I long my garden spill fragrance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to satisfy Your heart </a:t>
            </a:r>
            <a:br>
              <a:rPr lang="en-US" b="1">
                <a:solidFill>
                  <a:srgbClr val="FFFF00"/>
                </a:solidFill>
              </a:rPr>
            </a:br>
            <a:endParaRPr b="1">
              <a:solidFill>
                <a:srgbClr val="FFFF00"/>
              </a:solidFill>
            </a:endParaRPr>
          </a:p>
        </p:txBody>
      </p:sp>
      <p:sp>
        <p:nvSpPr>
          <p:cNvPr id="1727" name="Google Shape;1727;p33"/>
          <p:cNvSpPr txBox="1"/>
          <p:nvPr/>
        </p:nvSpPr>
        <p:spPr>
          <a:xfrm>
            <a:off x="5539979" y="5593556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1/4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2" name="Google Shape;1732;p34"/>
          <p:cNvSpPr txBox="1">
            <a:spLocks noGrp="1"/>
          </p:cNvSpPr>
          <p:nvPr>
            <p:ph type="title"/>
          </p:nvPr>
        </p:nvSpPr>
        <p:spPr>
          <a:xfrm>
            <a:off x="1274464" y="2931914"/>
            <a:ext cx="6434942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 sz="4500" b="1">
                <a:solidFill>
                  <a:srgbClr val="FFFF00"/>
                </a:solidFill>
              </a:rPr>
              <a:t>北风兴起 南风吹来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良人啊 求祢来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因我属于祢 祢属我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祢是我起初和最后的爱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Awake, north wind; come, south wind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Oh, my Lover, may You come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For I am Yours and You are mine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You’re my first and everlasting Love</a:t>
            </a:r>
            <a:r>
              <a:rPr lang="en-US"/>
              <a:t/>
            </a:r>
            <a:br>
              <a:rPr lang="en-US"/>
            </a:br>
            <a:endParaRPr/>
          </a:p>
        </p:txBody>
      </p:sp>
      <p:sp>
        <p:nvSpPr>
          <p:cNvPr id="1733" name="Google Shape;1733;p34"/>
          <p:cNvSpPr/>
          <p:nvPr/>
        </p:nvSpPr>
        <p:spPr>
          <a:xfrm>
            <a:off x="4781561" y="5508634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2/4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8" name="Google Shape;1738;p35"/>
          <p:cNvSpPr txBox="1">
            <a:spLocks noGrp="1"/>
          </p:cNvSpPr>
          <p:nvPr>
            <p:ph type="title"/>
          </p:nvPr>
        </p:nvSpPr>
        <p:spPr>
          <a:xfrm>
            <a:off x="923330" y="2727723"/>
            <a:ext cx="729734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4500" b="1">
                <a:solidFill>
                  <a:srgbClr val="FFFF00"/>
                </a:solidFill>
              </a:rPr>
              <a:t>天虽已黑 风虽已大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我听见良人 在轻声呼唤我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只因我转身而离去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我的果园荒凉</a:t>
            </a:r>
            <a:r>
              <a:rPr lang="en-US" b="1">
                <a:solidFill>
                  <a:srgbClr val="FFFF00"/>
                </a:solidFill>
              </a:rPr>
              <a:t/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Dark though the sky, strong though the wind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hear my Lover calling me softly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My garden becomes a wilderness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when I turn away from You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endParaRPr>
              <a:solidFill>
                <a:srgbClr val="FFFF00"/>
              </a:solidFill>
            </a:endParaRPr>
          </a:p>
        </p:txBody>
      </p:sp>
      <p:sp>
        <p:nvSpPr>
          <p:cNvPr id="1739" name="Google Shape;1739;p35"/>
          <p:cNvSpPr/>
          <p:nvPr/>
        </p:nvSpPr>
        <p:spPr>
          <a:xfrm>
            <a:off x="5113745" y="5530066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3/4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" name="Google Shape;1744;p36"/>
          <p:cNvSpPr txBox="1">
            <a:spLocks noGrp="1"/>
          </p:cNvSpPr>
          <p:nvPr>
            <p:ph type="title"/>
          </p:nvPr>
        </p:nvSpPr>
        <p:spPr>
          <a:xfrm>
            <a:off x="1100694" y="2734263"/>
            <a:ext cx="692531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 sz="4500" b="1">
                <a:solidFill>
                  <a:srgbClr val="FFFF00"/>
                </a:solidFill>
              </a:rPr>
              <a:t>我要起来 寻回所爱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再与祢相遇 在我俩的园中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我知祢仍在 温柔等着我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来献上成熟的爱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shall arise to look for my Love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unite with You in our garden again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want to submit a mature love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for I know You still wait for me gently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745" name="Google Shape;1745;p36"/>
          <p:cNvSpPr/>
          <p:nvPr/>
        </p:nvSpPr>
        <p:spPr>
          <a:xfrm>
            <a:off x="5349489" y="5519350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4/4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" name="Google Shape;1750;p37"/>
          <p:cNvSpPr txBox="1">
            <a:spLocks noGrp="1"/>
          </p:cNvSpPr>
          <p:nvPr>
            <p:ph type="title"/>
          </p:nvPr>
        </p:nvSpPr>
        <p:spPr>
          <a:xfrm>
            <a:off x="1254331" y="2931914"/>
            <a:ext cx="6635338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 sz="4500" b="1">
                <a:solidFill>
                  <a:srgbClr val="FFFF00"/>
                </a:solidFill>
              </a:rPr>
              <a:t>北风兴起 南风吹来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良人啊 愿祢来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我渴望园中 溢出香气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愿祢心得满足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Awake, north wind; come, south wind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Oh, my Lover, may You come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How I long my garden spill fragrance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to satisfy Your heart </a:t>
            </a:r>
            <a:br>
              <a:rPr lang="en-US" b="1">
                <a:solidFill>
                  <a:srgbClr val="FFFF00"/>
                </a:solidFill>
              </a:rPr>
            </a:br>
            <a:endParaRPr b="1">
              <a:solidFill>
                <a:srgbClr val="FFFF00"/>
              </a:solidFill>
            </a:endParaRPr>
          </a:p>
        </p:txBody>
      </p:sp>
      <p:sp>
        <p:nvSpPr>
          <p:cNvPr id="1751" name="Google Shape;1751;p37"/>
          <p:cNvSpPr txBox="1"/>
          <p:nvPr/>
        </p:nvSpPr>
        <p:spPr>
          <a:xfrm>
            <a:off x="5539979" y="5593556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1/4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6" name="Google Shape;1756;p38"/>
          <p:cNvSpPr txBox="1">
            <a:spLocks noGrp="1"/>
          </p:cNvSpPr>
          <p:nvPr>
            <p:ph type="title"/>
          </p:nvPr>
        </p:nvSpPr>
        <p:spPr>
          <a:xfrm>
            <a:off x="1274464" y="2931914"/>
            <a:ext cx="6434942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 sz="4500" b="1">
                <a:solidFill>
                  <a:srgbClr val="FFFF00"/>
                </a:solidFill>
              </a:rPr>
              <a:t>北风兴起 南风吹来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良人啊 求祢来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因我属于祢 祢属我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祢是我起初和最后的爱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Awake, north wind; come, south wind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Oh, my Lover, may You come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For I am Yours and You are mine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You’re my first and everlasting Love</a:t>
            </a:r>
            <a:r>
              <a:rPr lang="en-US"/>
              <a:t/>
            </a:r>
            <a:br>
              <a:rPr lang="en-US"/>
            </a:br>
            <a:endParaRPr/>
          </a:p>
        </p:txBody>
      </p:sp>
      <p:sp>
        <p:nvSpPr>
          <p:cNvPr id="1757" name="Google Shape;1757;p38"/>
          <p:cNvSpPr/>
          <p:nvPr/>
        </p:nvSpPr>
        <p:spPr>
          <a:xfrm>
            <a:off x="4781561" y="5508634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2/4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2" name="Google Shape;1762;p39"/>
          <p:cNvSpPr txBox="1">
            <a:spLocks noGrp="1"/>
          </p:cNvSpPr>
          <p:nvPr>
            <p:ph type="title"/>
          </p:nvPr>
        </p:nvSpPr>
        <p:spPr>
          <a:xfrm>
            <a:off x="923330" y="2727723"/>
            <a:ext cx="729734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4500" b="1">
                <a:solidFill>
                  <a:srgbClr val="FFFF00"/>
                </a:solidFill>
              </a:rPr>
              <a:t>天虽已黑 风虽已大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我听见良人 在轻声呼唤我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只因我转身而离去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我的果园荒凉</a:t>
            </a:r>
            <a:r>
              <a:rPr lang="en-US" b="1">
                <a:solidFill>
                  <a:srgbClr val="FFFF00"/>
                </a:solidFill>
              </a:rPr>
              <a:t/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Dark though the sky, strong though the wind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hear my Lover calling me softly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My garden becomes a wilderness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when I turn away from You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endParaRPr>
              <a:solidFill>
                <a:srgbClr val="FFFF00"/>
              </a:solidFill>
            </a:endParaRPr>
          </a:p>
        </p:txBody>
      </p:sp>
      <p:sp>
        <p:nvSpPr>
          <p:cNvPr id="1763" name="Google Shape;1763;p39"/>
          <p:cNvSpPr/>
          <p:nvPr/>
        </p:nvSpPr>
        <p:spPr>
          <a:xfrm>
            <a:off x="5113745" y="5530066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3/4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" name="Google Shape;1768;p40"/>
          <p:cNvSpPr txBox="1">
            <a:spLocks noGrp="1"/>
          </p:cNvSpPr>
          <p:nvPr>
            <p:ph type="title"/>
          </p:nvPr>
        </p:nvSpPr>
        <p:spPr>
          <a:xfrm>
            <a:off x="1100694" y="2734263"/>
            <a:ext cx="692531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 sz="4500" b="1">
                <a:solidFill>
                  <a:srgbClr val="FFFF00"/>
                </a:solidFill>
              </a:rPr>
              <a:t>我要起来 寻回所爱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再与祢相遇 在我俩的园中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我知祢仍在 温柔等着我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sz="4500" b="1">
                <a:solidFill>
                  <a:srgbClr val="FFFF00"/>
                </a:solidFill>
              </a:rPr>
              <a:t>来献上成熟的爱</a:t>
            </a:r>
            <a:br>
              <a:rPr lang="en-US" sz="4500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shall arise to look for my Love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unite with You in our garden again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I want to submit a mature love</a:t>
            </a:r>
            <a:br>
              <a:rPr lang="en-US" b="1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</a:rPr>
              <a:t>for I know You still wait for me gently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769" name="Google Shape;1769;p40"/>
          <p:cNvSpPr/>
          <p:nvPr/>
        </p:nvSpPr>
        <p:spPr>
          <a:xfrm>
            <a:off x="5349489" y="5519350"/>
            <a:ext cx="112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>
                <a:solidFill>
                  <a:srgbClr val="000000"/>
                </a:solidFill>
                <a:latin typeface="Aharoni"/>
                <a:ea typeface="Aharoni"/>
                <a:cs typeface="Aharoni"/>
                <a:sym typeface="Aharoni"/>
              </a:rPr>
              <a:t>寻回所爱 4/4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On-screen Show (4:3)</PresentationFormat>
  <Paragraphs>24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Aharoni</vt:lpstr>
      <vt:lpstr>Calibri</vt:lpstr>
      <vt:lpstr>5_Office Theme</vt:lpstr>
      <vt:lpstr>寻回所爱</vt:lpstr>
      <vt:lpstr>北风兴起 南风吹来 良人啊 愿祢来 我渴望园中 溢出香气 愿祢心得满足 Awake, north wind; come, south wind Oh, my Lover, may You come How I long my garden spill fragrance to satisfy Your heart  </vt:lpstr>
      <vt:lpstr>北风兴起 南风吹来 良人啊 求祢来 因我属于祢 祢属我 祢是我起初和最后的爱 Awake, north wind; come, south wind Oh, my Lover, may You come For I am Yours and You are mine You’re my first and everlasting Love </vt:lpstr>
      <vt:lpstr>  天虽已黑 风虽已大 我听见良人 在轻声呼唤我 只因我转身而离去 我的果园荒凉 Dark though the sky, strong though the wind I hear my Lover calling me softly My garden becomes a wilderness when I turn away from You  </vt:lpstr>
      <vt:lpstr>我要起来 寻回所爱 再与祢相遇 在我俩的园中 我知祢仍在 温柔等着我 来献上成熟的爱 I shall arise to look for my Love unite with You in our garden again I want to submit a mature love for I know You still wait for me gently</vt:lpstr>
      <vt:lpstr>北风兴起 南风吹来 良人啊 愿祢来 我渴望园中 溢出香气 愿祢心得满足 Awake, north wind; come, south wind Oh, my Lover, may You come How I long my garden spill fragrance to satisfy Your heart  </vt:lpstr>
      <vt:lpstr>北风兴起 南风吹来 良人啊 求祢来 因我属于祢 祢属我 祢是我起初和最后的爱 Awake, north wind; come, south wind Oh, my Lover, may You come For I am Yours and You are mine You’re my first and everlasting Love </vt:lpstr>
      <vt:lpstr>  天虽已黑 风虽已大 我听见良人 在轻声呼唤我 只因我转身而离去 我的果园荒凉 Dark though the sky, strong though the wind I hear my Lover calling me softly My garden becomes a wilderness when I turn away from You  </vt:lpstr>
      <vt:lpstr>我要起来 寻回所爱 再与祢相遇 在我俩的园中 我知祢仍在 温柔等着我 来献上成熟的爱 I shall arise to look for my Love unite with You in our garden again I want to submit a mature love for I know You still wait for me gently</vt:lpstr>
      <vt:lpstr>  天虽已黑 风虽已大 我听见良人 在轻声呼唤我 只因我转身而离去 我的果园荒凉 Dark though the sky, strong though the wind I hear my Lover calling me softly My garden becomes a wilderness when I turn away from You  </vt:lpstr>
      <vt:lpstr>我要起来 寻回所爱 再与祢相遇 在我俩的园中 我知祢仍在 温柔等着我 来献上成熟的爱 I shall arise to look for my Love unite with You in our garden again I want to submit a mature love for I know You still wait for me gently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敬拜主Majesty</dc:title>
  <dc:creator>Ming Yu</dc:creator>
  <cp:lastModifiedBy>wangps</cp:lastModifiedBy>
  <cp:revision>2</cp:revision>
  <dcterms:created xsi:type="dcterms:W3CDTF">2012-02-03T13:37:34Z</dcterms:created>
  <dcterms:modified xsi:type="dcterms:W3CDTF">2021-06-06T15:57:51Z</dcterms:modified>
</cp:coreProperties>
</file>